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4" r:id="rId3"/>
    <p:sldId id="265" r:id="rId4"/>
    <p:sldId id="261" r:id="rId5"/>
    <p:sldId id="267" r:id="rId6"/>
    <p:sldId id="262" r:id="rId7"/>
    <p:sldId id="269" r:id="rId8"/>
    <p:sldId id="271" r:id="rId9"/>
    <p:sldId id="273" r:id="rId10"/>
    <p:sldId id="272" r:id="rId11"/>
    <p:sldId id="275" r:id="rId1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AB9"/>
    <a:srgbClr val="11FFFE"/>
    <a:srgbClr val="36ABFF"/>
    <a:srgbClr val="0D0A27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1766" y="48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08/01/2025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08/01/2025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08/01/2025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08/01/2025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08/01/2025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08/01/2025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08/01/2025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08/01/2025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08/01/2025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59D0F3-0831-BB4F-5869-4C89A7608B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D0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2001948" y="743094"/>
            <a:ext cx="559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FRAMEWORK ANGULAR</a:t>
            </a:r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6275A980-272E-6995-30C1-C7DA34BD34F2}"/>
              </a:ext>
            </a:extLst>
          </p:cNvPr>
          <p:cNvSpPr txBox="1"/>
          <p:nvPr/>
        </p:nvSpPr>
        <p:spPr>
          <a:xfrm>
            <a:off x="3519206" y="11227508"/>
            <a:ext cx="256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Leonardo</a:t>
            </a:r>
          </a:p>
        </p:txBody>
      </p:sp>
      <p:pic>
        <p:nvPicPr>
          <p:cNvPr id="4" name="Imagem 3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0F9ECEB3-5862-87FC-B0DB-C1F9853C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406"/>
            <a:ext cx="9601200" cy="91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1" y="6388320"/>
            <a:ext cx="960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USANDO FERRAMENTAS PODEROSAS E ESCREVENDO CÓDIGO MELHOR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DF64E93-9F72-3B13-FC04-1CF9FAD8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0F6146A-7175-FD15-9D6E-9F3335CC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D2C78EC6-E691-913B-D819-15B58C3CBACF}"/>
              </a:ext>
            </a:extLst>
          </p:cNvPr>
          <p:cNvSpPr txBox="1"/>
          <p:nvPr/>
        </p:nvSpPr>
        <p:spPr>
          <a:xfrm>
            <a:off x="892276" y="1624549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60AB9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6556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Uma ferramenta para lidar com mudanças nos dados em tempo real, como notificações ou atualizações automáticas.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0" y="777781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RXJS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492E912-C96D-66DF-60F4-0EC19ACD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A6DBD76-473B-80B1-4F20-86CD5BF3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F24CDB19-34B6-FF81-24A1-BE79B9A8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22" y="6854011"/>
            <a:ext cx="5011178" cy="5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1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642528"/>
            <a:ext cx="78166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 QUE É ANGULAR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60AB9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É um framework usado para criar aplicativos rápidos e organizados. Ele é ótimo para projetos modernos, como lojas online ou sistemas de gestão.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020690" y="941713"/>
            <a:ext cx="4636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É ANGULAR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A80ECE75-D46B-AC9D-E8F1-40E39242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10" y="6273605"/>
            <a:ext cx="5011178" cy="5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CRIANDO BLOCOS DE CONSTRUÇÃO NO ANGULAR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0E6D8A5-1A1A-B921-5118-21A6BD3F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D097E9B-2BDA-D42C-D47C-437D8B79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5732B83F-980B-6CDD-269C-F57BCB5E0E32}"/>
              </a:ext>
            </a:extLst>
          </p:cNvPr>
          <p:cNvSpPr txBox="1"/>
          <p:nvPr/>
        </p:nvSpPr>
        <p:spPr>
          <a:xfrm>
            <a:off x="870767" y="1418152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60AB9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6704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São como "blocos de Lego" que juntos formam a interface. Você verá como criar e conectar esses blocos.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180397" y="790904"/>
            <a:ext cx="3620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COMPONENTES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798D93-ED72-CD33-880D-2C72AA1C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89"/>
            <a:ext cx="3240405" cy="681567"/>
          </a:xfrm>
        </p:spPr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B58DE0-4197-A9DA-3C15-1110405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74FEDB15-776D-BF45-DF12-81A13127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10" y="6645575"/>
            <a:ext cx="5011178" cy="5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88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505404" y="6393502"/>
            <a:ext cx="85903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TRABALHANDO COM DADOS E REUTILIZANDO CÓDIGOS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D5FF5DA-5CF2-1E22-3C5B-B6117E87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FF15F9-9106-7134-AA2D-FD2E7ED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4D64D042-65F4-82F3-358C-8A72F887281A}"/>
              </a:ext>
            </a:extLst>
          </p:cNvPr>
          <p:cNvSpPr txBox="1"/>
          <p:nvPr/>
        </p:nvSpPr>
        <p:spPr>
          <a:xfrm>
            <a:off x="892277" y="1799908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60AB9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9885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São como "ajudantes" que guardam e compartilham informações entre diferentes partes do aplicativo.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3744056" y="941713"/>
            <a:ext cx="223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SERVIÇOS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6565A60-9FB1-1F97-0762-8DE359B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0BC083C-9C5F-F316-D781-2502741E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830E01B2-DE59-80B9-070B-92139A21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22" y="6854011"/>
            <a:ext cx="5011178" cy="5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4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FAZENDO O APLICATIVO “ANDAR”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sp>
        <p:nvSpPr>
          <p:cNvPr id="7" name="titulo_componente">
            <a:extLst>
              <a:ext uri="{FF2B5EF4-FFF2-40B4-BE49-F238E27FC236}">
                <a16:creationId xmlns:a16="http://schemas.microsoft.com/office/drawing/2014/main" id="{3A505E3F-E888-6B04-8E2A-42F14ADF2C8F}"/>
              </a:ext>
            </a:extLst>
          </p:cNvPr>
          <p:cNvSpPr txBox="1"/>
          <p:nvPr/>
        </p:nvSpPr>
        <p:spPr>
          <a:xfrm>
            <a:off x="892277" y="1624549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C60AB9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3837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São os caminhos que levam o usuário de uma tela para outra, como um GPS guiando o trânsito.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0" y="777781"/>
            <a:ext cx="9572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ROTAS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Framework Angular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  <p:pic>
        <p:nvPicPr>
          <p:cNvPr id="4" name="Picture 4" descr="Press Kit • Angular">
            <a:extLst>
              <a:ext uri="{FF2B5EF4-FFF2-40B4-BE49-F238E27FC236}">
                <a16:creationId xmlns:a16="http://schemas.microsoft.com/office/drawing/2014/main" id="{D2B2DF96-FB9B-90E3-6578-9CDF969A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22" y="6854011"/>
            <a:ext cx="5011178" cy="50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670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5175</TotalTime>
  <Words>177</Words>
  <Application>Microsoft Office PowerPoint</Application>
  <PresentationFormat>Papel A3 (297 x 420 mm)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Leonardo vidal</cp:lastModifiedBy>
  <cp:revision>19</cp:revision>
  <dcterms:created xsi:type="dcterms:W3CDTF">2023-06-15T14:34:16Z</dcterms:created>
  <dcterms:modified xsi:type="dcterms:W3CDTF">2025-01-08T23:47:09Z</dcterms:modified>
</cp:coreProperties>
</file>